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5" r:id="rId8"/>
    <p:sldId id="261" r:id="rId9"/>
    <p:sldId id="266" r:id="rId10"/>
    <p:sldId id="262" r:id="rId11"/>
    <p:sldId id="267" r:id="rId12"/>
    <p:sldId id="263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046B754-20B4-4FA3-9D11-863B1D3100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046B754-20B4-4FA3-9D11-863B1D3100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046B754-20B4-4FA3-9D11-863B1D31001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BB08C09-DBB6-483D-B941-A62CD5037918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046B754-20B4-4FA3-9D11-863B1D31001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ipe dir="u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Нетрадиционное оборудование физкультурного уголка в группе.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Вторая младшая группа </a:t>
            </a:r>
            <a:r>
              <a:rPr lang="ru-RU" sz="3600" dirty="0" smtClean="0">
                <a:solidFill>
                  <a:srgbClr val="FF0000"/>
                </a:solidFill>
              </a:rPr>
              <a:t>«Звездочка»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12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285728"/>
            <a:ext cx="4100539" cy="3717823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AM_3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2964652"/>
            <a:ext cx="4929190" cy="3696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Содержимое 3" descr="SAM_34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5084246" cy="3813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AM_33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3429000"/>
            <a:ext cx="4357718" cy="32682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336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428604"/>
            <a:ext cx="4012678" cy="3009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SAM_33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428604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34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4798496" cy="3598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SAM_34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857232"/>
            <a:ext cx="4357700" cy="5810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33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584182" cy="3438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SAM_33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786058"/>
            <a:ext cx="5072066" cy="3804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3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4071966" cy="3053975"/>
          </a:xfrm>
        </p:spPr>
      </p:pic>
      <p:pic>
        <p:nvPicPr>
          <p:cNvPr id="5" name="Рисунок 4" descr="SAM_3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142852"/>
            <a:ext cx="4714876" cy="3536157"/>
          </a:xfrm>
          <a:prstGeom prst="rect">
            <a:avLst/>
          </a:prstGeom>
        </p:spPr>
      </p:pic>
      <p:pic>
        <p:nvPicPr>
          <p:cNvPr id="6" name="Рисунок 5" descr="SAM_3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286124"/>
            <a:ext cx="4357686" cy="3268265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33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4203179" cy="3152385"/>
          </a:xfrm>
        </p:spPr>
      </p:pic>
      <p:pic>
        <p:nvPicPr>
          <p:cNvPr id="5" name="Рисунок 4" descr="SAM_33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14290"/>
            <a:ext cx="4095746" cy="3071810"/>
          </a:xfrm>
          <a:prstGeom prst="rect">
            <a:avLst/>
          </a:prstGeom>
        </p:spPr>
      </p:pic>
      <p:pic>
        <p:nvPicPr>
          <p:cNvPr id="6" name="Рисунок 5" descr="SAM_33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3429000"/>
            <a:ext cx="4095747" cy="307181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33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739724"/>
            <a:ext cx="5429288" cy="40719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SAM_33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714620"/>
            <a:ext cx="4953001" cy="3714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SAM_33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5143536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SAM_3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5245" y="2786058"/>
            <a:ext cx="5238755" cy="392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AM_33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3571876"/>
            <a:ext cx="4214810" cy="31611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33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214290"/>
            <a:ext cx="4857784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SAM_33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500042"/>
            <a:ext cx="3929058" cy="2946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34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4857783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SAM_34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785794"/>
            <a:ext cx="4357718" cy="5810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AM_3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54" y="2571744"/>
            <a:ext cx="5500694" cy="4125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Содержимое 3" descr="SAM_34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4572032" cy="34290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M_33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571480"/>
            <a:ext cx="6868607" cy="5151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34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5012810" cy="3759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SAM_3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143248"/>
            <a:ext cx="4667250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AM_33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3143248"/>
            <a:ext cx="4786314" cy="3589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33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5214974" cy="391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59</TotalTime>
  <Words>13</Words>
  <Application>Microsoft Office PowerPoint</Application>
  <PresentationFormat>Экран (4:3)</PresentationFormat>
  <Paragraphs>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Трек</vt:lpstr>
      <vt:lpstr>Нетрадиционное оборудование физкультурного уголка в группе.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Нетрадиционное оборудование физкультурного уголка в группе.</dc:title>
  <dc:creator>Надежда</dc:creator>
  <cp:lastModifiedBy>Админ</cp:lastModifiedBy>
  <cp:revision>5</cp:revision>
  <dcterms:created xsi:type="dcterms:W3CDTF">2013-12-15T18:41:09Z</dcterms:created>
  <dcterms:modified xsi:type="dcterms:W3CDTF">2014-05-26T19:12:51Z</dcterms:modified>
</cp:coreProperties>
</file>